
<file path=[Content_Types].xml><?xml version="1.0" encoding="utf-8"?>
<Types xmlns="http://schemas.openxmlformats.org/package/2006/content-types">
  <Override PartName="/ppt/slides/slide3.xml" ContentType="application/vnd.openxmlformats-officedocument.presentationml.slide+xml"/>
  <Override PartName="/docProps/core.xml" ContentType="application/vnd.openxmlformats-package.core-properties+xml"/>
  <Override PartName="/ppt/slideLayouts/slideLayout6.xml" ContentType="application/vnd.openxmlformats-officedocument.presentationml.slideLayout+xml"/>
  <Default Extension="rels" ContentType="application/vnd.openxmlformats-package.relationships+xml"/>
  <Override PartName="/ppt/slides/slide5.xml" ContentType="application/vnd.openxmlformats-officedocument.presentationml.slide+xml"/>
  <Override PartName="/ppt/slideLayouts/slideLayout8.xml" ContentType="application/vnd.openxmlformats-officedocument.presentationml.slideLayout+xml"/>
  <Override PartName="/ppt/slideLayouts/slideLayout1.xml" ContentType="application/vnd.openxmlformats-officedocument.presentationml.slideLayout+xml"/>
  <Override PartName="/ppt/slideLayouts/slideLayout11.xml" ContentType="application/vnd.openxmlformats-officedocument.presentationml.slideLayout+xml"/>
  <Override PartName="/ppt/slideLayouts/slideLayout3.xml" ContentType="application/vnd.openxmlformats-officedocument.presentationml.slideLayout+xml"/>
  <Default Extension="xml" ContentType="application/xml"/>
  <Override PartName="/ppt/slides/slide2.xml" ContentType="application/vnd.openxmlformats-officedocument.presentationml.slide+xml"/>
  <Override PartName="/docProps/app.xml" ContentType="application/vnd.openxmlformats-officedocument.extended-properties+xml"/>
  <Override PartName="/ppt/slideMasters/slideMaster1.xml" ContentType="application/vnd.openxmlformats-officedocument.presentationml.slideMaster+xml"/>
  <Override PartName="/ppt/slideLayouts/slideLayout5.xml" ContentType="application/vnd.openxmlformats-officedocument.presentationml.slideLayout+xml"/>
  <Override PartName="/ppt/slides/slide4.xml" ContentType="application/vnd.openxmlformats-officedocument.presentationml.slide+xml"/>
  <Override PartName="/ppt/viewProps.xml" ContentType="application/vnd.openxmlformats-officedocument.presentationml.viewProps+xml"/>
  <Override PartName="/ppt/slideLayouts/slideLayout7.xml" ContentType="application/vnd.openxmlformats-officedocument.presentationml.slideLayout+xml"/>
  <Override PartName="/ppt/slides/slide6.xml" ContentType="application/vnd.openxmlformats-officedocument.presentationml.slide+xml"/>
  <Override PartName="/ppt/slideLayouts/slideLayout9.xml" ContentType="application/vnd.openxmlformats-officedocument.presentationml.slideLayout+xml"/>
  <Default Extension="jpeg" ContentType="image/jpeg"/>
  <Override PartName="/ppt/presProps.xml" ContentType="application/vnd.openxmlformats-officedocument.presentationml.presProps+xml"/>
  <Override PartName="/ppt/slideLayouts/slideLayout2.xml" ContentType="application/vnd.openxmlformats-officedocument.presentationml.slideLayout+xml"/>
  <Override PartName="/ppt/presentation.xml" ContentType="application/vnd.openxmlformats-officedocument.presentationml.presentation.main+xml"/>
  <Default Extension="bin" ContentType="application/vnd.openxmlformats-officedocument.presentationml.printerSettings"/>
  <Override PartName="/ppt/slides/slide1.xml" ContentType="application/vnd.openxmlformats-officedocument.presentationml.slide+xml"/>
  <Override PartName="/ppt/slideLayouts/slideLayout10.xml" ContentType="application/vnd.openxmlformats-officedocument.presentationml.slideLayout+xml"/>
  <Override PartName="/ppt/tableStyles.xml" ContentType="application/vnd.openxmlformats-officedocument.presentationml.tableStyles+xml"/>
  <Override PartName="/ppt/slideLayouts/slideLayout4.xml" ContentType="application/vnd.openxmlformats-officedocument.presentationml.slideLayout+xml"/>
  <Override PartName="/ppt/theme/theme1.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aveSubsetFonts="1">
  <p:sldMasterIdLst>
    <p:sldMasterId id="2147483888" r:id="rId1"/>
  </p:sldMasterIdLst>
  <p:sldIdLst>
    <p:sldId id="256" r:id="rId2"/>
    <p:sldId id="257" r:id="rId3"/>
    <p:sldId id="261" r:id="rId4"/>
    <p:sldId id="258" r:id="rId5"/>
    <p:sldId id="259" r:id="rId6"/>
    <p:sldId id="260" r:id="rId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extLst>
    <p:ext uri="{E76CE94A-603C-4142-B9EB-6D1370010A27}">
      <p14:discardImageEditData xmlns:p14="http://schemas.microsoft.com/office/powerpoint/2010/main" xmlns:p="http://schemas.openxmlformats.org/presentationml/2006/main" xmlns:r="http://schemas.openxmlformats.org/officeDocument/2006/relationships" xmlns:a="http://schemas.openxmlformats.org/drawingml/2006/main" xmlns="" val="0"/>
    </p:ext>
    <p:ext uri="{D31A062A-798A-4329-ABDD-BBA856620510}">
      <p14:defaultImageDpi xmlns:p14="http://schemas.microsoft.com/office/powerpoint/2010/main" xmlns:p="http://schemas.openxmlformats.org/presentationml/2006/main" xmlns:r="http://schemas.openxmlformats.org/officeDocument/2006/relationships" xmlns:a="http://schemas.openxmlformats.org/drawingml/2006/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normalViewPr>
    <p:restoredLeft sz="15620"/>
    <p:restoredTop sz="94660"/>
  </p:normalViewPr>
  <p:slideViewPr>
    <p:cSldViewPr>
      <p:cViewPr varScale="1">
        <p:scale>
          <a:sx n="117" d="100"/>
          <a:sy n="117" d="100"/>
        </p:scale>
        <p:origin x="-640"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11" Type="http://schemas.openxmlformats.org/officeDocument/2006/relationships/theme" Target="theme/theme1.xml"/><Relationship Id="rId12"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printerSettings" Target="printerSettings/printerSettings1.bin"/><Relationship Id="rId9" Type="http://schemas.openxmlformats.org/officeDocument/2006/relationships/presProps" Target="presProps.xml"/><Relationship Id="rId10"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Sp="0" type="title" preserve="1">
  <p:cSld name="Title Slide">
    <p:bg>
      <p:bgRef idx="1001">
        <a:schemeClr val="bg2"/>
      </p:bgRef>
    </p:bg>
    <p:spTree>
      <p:nvGrpSpPr>
        <p:cNvPr id="1" name=""/>
        <p:cNvGrpSpPr/>
        <p:nvPr/>
      </p:nvGrpSpPr>
      <p:grpSpPr>
        <a:xfrm>
          <a:off x="0" y="0"/>
          <a:ext cx="0" cy="0"/>
          <a:chOff x="0" y="0"/>
          <a:chExt cx="0" cy="0"/>
        </a:xfrm>
      </p:grpSpPr>
      <p:sp>
        <p:nvSpPr>
          <p:cNvPr id="7" name="Rectangle 6"/>
          <p:cNvSpPr/>
          <p:nvPr/>
        </p:nvSpPr>
        <p:spPr bwMode="white">
          <a:xfrm>
            <a:off x="0" y="5971032"/>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9144" y="6053328"/>
            <a:ext cx="2249424"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2359152" y="6044184"/>
            <a:ext cx="6784848"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2362200" y="4038600"/>
            <a:ext cx="6477000" cy="1828800"/>
          </a:xfrm>
        </p:spPr>
        <p:txBody>
          <a:bodyPr anchor="b"/>
          <a:lstStyle>
            <a:lvl1pPr>
              <a:defRPr cap="all" baseline="0"/>
            </a:lvl1pPr>
          </a:lstStyle>
          <a:p>
            <a:r>
              <a:rPr kumimoji="0" lang="en-US" smtClean="0"/>
              <a:t>Click to edit Master title style</a:t>
            </a:r>
            <a:endParaRPr kumimoji="0" lang="en-US"/>
          </a:p>
        </p:txBody>
      </p:sp>
      <p:sp>
        <p:nvSpPr>
          <p:cNvPr id="9" name="Subtitle 8"/>
          <p:cNvSpPr>
            <a:spLocks noGrp="1"/>
          </p:cNvSpPr>
          <p:nvPr>
            <p:ph type="subTitle" idx="1"/>
          </p:nvPr>
        </p:nvSpPr>
        <p:spPr>
          <a:xfrm>
            <a:off x="2362200" y="6050037"/>
            <a:ext cx="6705600" cy="685800"/>
          </a:xfrm>
        </p:spPr>
        <p:txBody>
          <a:bodyPr anchor="ctr">
            <a:normAutofit/>
          </a:bodyPr>
          <a:lstStyle>
            <a:lvl1pPr marL="0" indent="0" algn="l">
              <a:buNone/>
              <a:defRPr sz="2600">
                <a:solidFill>
                  <a:srgbClr val="FFFFFF"/>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a:xfrm>
            <a:off x="76200" y="6068699"/>
            <a:ext cx="2057400" cy="685800"/>
          </a:xfrm>
        </p:spPr>
        <p:txBody>
          <a:bodyPr>
            <a:noAutofit/>
          </a:bodyPr>
          <a:lstStyle>
            <a:lvl1pPr algn="ctr">
              <a:defRPr sz="2000">
                <a:solidFill>
                  <a:srgbClr val="FFFFFF"/>
                </a:solidFill>
              </a:defRPr>
            </a:lvl1pPr>
          </a:lstStyle>
          <a:p>
            <a:fld id="{00E2DA8C-9C68-4519-B3BD-587744E676FF}" type="datetimeFigureOut">
              <a:rPr lang="en-US" smtClean="0"/>
              <a:pPr/>
              <a:t>4/1/11</a:t>
            </a:fld>
            <a:endParaRPr lang="en-US"/>
          </a:p>
        </p:txBody>
      </p:sp>
      <p:sp>
        <p:nvSpPr>
          <p:cNvPr id="17" name="Footer Placeholder 16"/>
          <p:cNvSpPr>
            <a:spLocks noGrp="1"/>
          </p:cNvSpPr>
          <p:nvPr>
            <p:ph type="ftr" sz="quarter" idx="11"/>
          </p:nvPr>
        </p:nvSpPr>
        <p:spPr>
          <a:xfrm>
            <a:off x="2085393" y="236538"/>
            <a:ext cx="5867400" cy="365125"/>
          </a:xfrm>
        </p:spPr>
        <p:txBody>
          <a:bodyPr/>
          <a:lstStyle>
            <a:lvl1pPr algn="r">
              <a:defRPr>
                <a:solidFill>
                  <a:schemeClr val="tx2"/>
                </a:solidFill>
              </a:defRPr>
            </a:lvl1pPr>
          </a:lstStyle>
          <a:p>
            <a:endParaRPr lang="en-US"/>
          </a:p>
        </p:txBody>
      </p:sp>
      <p:sp>
        <p:nvSpPr>
          <p:cNvPr id="29" name="Slide Number Placeholder 28"/>
          <p:cNvSpPr>
            <a:spLocks noGrp="1"/>
          </p:cNvSpPr>
          <p:nvPr>
            <p:ph type="sldNum" sz="quarter" idx="12"/>
          </p:nvPr>
        </p:nvSpPr>
        <p:spPr>
          <a:xfrm>
            <a:off x="8001000" y="228600"/>
            <a:ext cx="838200" cy="381000"/>
          </a:xfrm>
        </p:spPr>
        <p:txBody>
          <a:bodyPr/>
          <a:lstStyle>
            <a:lvl1pPr>
              <a:defRPr>
                <a:solidFill>
                  <a:schemeClr val="tx2"/>
                </a:solidFill>
              </a:defRPr>
            </a:lvl1pPr>
          </a:lstStyle>
          <a:p>
            <a:fld id="{BFC12BC2-0C6D-4CDF-9C08-9BEF4C6F9FE2}"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00E2DA8C-9C68-4519-B3BD-587744E676FF}" type="datetimeFigureOut">
              <a:rPr lang="en-US" smtClean="0"/>
              <a:pPr/>
              <a:t>4/1/11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FC12BC2-0C6D-4CDF-9C08-9BEF4C6F9FE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Sp="0" type="vertTitleAndTx" preserve="1">
  <p:cSld name="Vertical Title and Text">
    <p:bg>
      <p:bgRef idx="1001">
        <a:schemeClr val="bg1"/>
      </p:bgRef>
    </p:bg>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53200" y="609600"/>
            <a:ext cx="2057400" cy="55165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609600"/>
            <a:ext cx="5562600" cy="5516564"/>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a:xfrm>
            <a:off x="6553200" y="6248402"/>
            <a:ext cx="2209800" cy="365125"/>
          </a:xfrm>
        </p:spPr>
        <p:txBody>
          <a:bodyPr/>
          <a:lstStyle/>
          <a:p>
            <a:fld id="{00E2DA8C-9C68-4519-B3BD-587744E676FF}" type="datetimeFigureOut">
              <a:rPr lang="en-US" smtClean="0"/>
              <a:pPr/>
              <a:t>4/1/11</a:t>
            </a:fld>
            <a:endParaRPr lang="en-US"/>
          </a:p>
        </p:txBody>
      </p:sp>
      <p:sp>
        <p:nvSpPr>
          <p:cNvPr id="5" name="Footer Placeholder 4"/>
          <p:cNvSpPr>
            <a:spLocks noGrp="1"/>
          </p:cNvSpPr>
          <p:nvPr>
            <p:ph type="ftr" sz="quarter" idx="11"/>
          </p:nvPr>
        </p:nvSpPr>
        <p:spPr>
          <a:xfrm>
            <a:off x="457201" y="6248207"/>
            <a:ext cx="5573483" cy="365125"/>
          </a:xfrm>
        </p:spPr>
        <p:txBody>
          <a:bodyPr/>
          <a:lstStyle/>
          <a:p>
            <a:endParaRPr lang="en-US"/>
          </a:p>
        </p:txBody>
      </p:sp>
      <p:sp>
        <p:nvSpPr>
          <p:cNvPr id="7" name="Rectangle 6"/>
          <p:cNvSpPr/>
          <p:nvPr/>
        </p:nvSpPr>
        <p:spPr bwMode="white">
          <a:xfrm>
            <a:off x="6096318" y="0"/>
            <a:ext cx="320040" cy="6858000"/>
          </a:xfrm>
          <a:prstGeom prst="rect">
            <a:avLst/>
          </a:prstGeom>
          <a:solidFill>
            <a:srgbClr val="FFFFFF"/>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8" name="Rectangle 7"/>
          <p:cNvSpPr/>
          <p:nvPr/>
        </p:nvSpPr>
        <p:spPr>
          <a:xfrm>
            <a:off x="6142038" y="609600"/>
            <a:ext cx="228600" cy="6248400"/>
          </a:xfrm>
          <a:prstGeom prst="rect">
            <a:avLst/>
          </a:prstGeom>
          <a:solidFill>
            <a:schemeClr val="accent1"/>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Rectangle 8"/>
          <p:cNvSpPr/>
          <p:nvPr/>
        </p:nvSpPr>
        <p:spPr>
          <a:xfrm>
            <a:off x="6142038" y="0"/>
            <a:ext cx="228600" cy="533400"/>
          </a:xfrm>
          <a:prstGeom prst="rect">
            <a:avLst/>
          </a:prstGeom>
          <a:solidFill>
            <a:schemeClr val="accent2"/>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6" name="Slide Number Placeholder 5"/>
          <p:cNvSpPr>
            <a:spLocks noGrp="1"/>
          </p:cNvSpPr>
          <p:nvPr>
            <p:ph type="sldNum" sz="quarter" idx="12"/>
          </p:nvPr>
        </p:nvSpPr>
        <p:spPr>
          <a:xfrm rot="5400000">
            <a:off x="5989638" y="144462"/>
            <a:ext cx="533400" cy="244476"/>
          </a:xfrm>
        </p:spPr>
        <p:txBody>
          <a:bodyPr/>
          <a:lstStyle/>
          <a:p>
            <a:fld id="{BFC12BC2-0C6D-4CDF-9C08-9BEF4C6F9FE2}"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12648" y="228600"/>
            <a:ext cx="8153400" cy="990600"/>
          </a:xfrm>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00E2DA8C-9C68-4519-B3BD-587744E676FF}" type="datetimeFigureOut">
              <a:rPr lang="en-US" smtClean="0"/>
              <a:pPr/>
              <a:t>4/1/11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lvl1pPr>
              <a:defRPr>
                <a:solidFill>
                  <a:srgbClr val="FFFFFF"/>
                </a:solidFill>
              </a:defRPr>
            </a:lvl1pPr>
          </a:lstStyle>
          <a:p>
            <a:fld id="{BFC12BC2-0C6D-4CDF-9C08-9BEF4C6F9FE2}" type="slidenum">
              <a:rPr lang="en-US" smtClean="0"/>
              <a:pPr/>
              <a:t>‹#›</a:t>
            </a:fld>
            <a:endParaRPr lang="en-US"/>
          </a:p>
        </p:txBody>
      </p:sp>
      <p:sp>
        <p:nvSpPr>
          <p:cNvPr id="8" name="Content Placeholder 7"/>
          <p:cNvSpPr>
            <a:spLocks noGrp="1"/>
          </p:cNvSpPr>
          <p:nvPr>
            <p:ph sz="quarter" idx="1"/>
          </p:nvPr>
        </p:nvSpPr>
        <p:spPr>
          <a:xfrm>
            <a:off x="612648" y="1600200"/>
            <a:ext cx="8153400" cy="44958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Sp="0" type="secHead" preserve="1">
  <p:cSld name="Section Header">
    <p:bg>
      <p:bgRef idx="1003">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371600" y="2743200"/>
            <a:ext cx="7123113" cy="1673225"/>
          </a:xfrm>
        </p:spPr>
        <p:txBody>
          <a:bodyPr anchor="t"/>
          <a:lstStyle>
            <a:lvl1pPr marL="0" indent="0">
              <a:buNone/>
              <a:defRPr sz="280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7" name="Rectangle 6"/>
          <p:cNvSpPr/>
          <p:nvPr/>
        </p:nvSpPr>
        <p:spPr bwMode="white">
          <a:xfrm>
            <a:off x="0" y="1524000"/>
            <a:ext cx="9144000" cy="114300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1600200"/>
            <a:ext cx="1295400" cy="990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1371600" y="1600200"/>
            <a:ext cx="7772400" cy="990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1371600" y="1600200"/>
            <a:ext cx="7620000" cy="990600"/>
          </a:xfrm>
        </p:spPr>
        <p:txBody>
          <a:bodyPr/>
          <a:lstStyle>
            <a:lvl1pPr algn="l">
              <a:buNone/>
              <a:defRPr sz="4400" b="0" cap="none">
                <a:solidFill>
                  <a:srgbClr val="FFFFFF"/>
                </a:solidFill>
              </a:defRPr>
            </a:lvl1pPr>
          </a:lstStyle>
          <a:p>
            <a:r>
              <a:rPr kumimoji="0" lang="en-US" smtClean="0"/>
              <a:t>Click to edit Master title style</a:t>
            </a:r>
            <a:endParaRPr kumimoji="0" lang="en-US"/>
          </a:p>
        </p:txBody>
      </p:sp>
      <p:sp>
        <p:nvSpPr>
          <p:cNvPr id="12" name="Date Placeholder 11"/>
          <p:cNvSpPr>
            <a:spLocks noGrp="1"/>
          </p:cNvSpPr>
          <p:nvPr>
            <p:ph type="dt" sz="half" idx="10"/>
          </p:nvPr>
        </p:nvSpPr>
        <p:spPr/>
        <p:txBody>
          <a:bodyPr/>
          <a:lstStyle/>
          <a:p>
            <a:fld id="{00E2DA8C-9C68-4519-B3BD-587744E676FF}" type="datetimeFigureOut">
              <a:rPr lang="en-US" smtClean="0"/>
              <a:pPr/>
              <a:t>4/1/11</a:t>
            </a:fld>
            <a:endParaRPr lang="en-US"/>
          </a:p>
        </p:txBody>
      </p:sp>
      <p:sp>
        <p:nvSpPr>
          <p:cNvPr id="13" name="Slide Number Placeholder 12"/>
          <p:cNvSpPr>
            <a:spLocks noGrp="1"/>
          </p:cNvSpPr>
          <p:nvPr>
            <p:ph type="sldNum" sz="quarter" idx="11"/>
          </p:nvPr>
        </p:nvSpPr>
        <p:spPr>
          <a:xfrm>
            <a:off x="0" y="1752600"/>
            <a:ext cx="1295400" cy="701676"/>
          </a:xfrm>
        </p:spPr>
        <p:txBody>
          <a:bodyPr>
            <a:noAutofit/>
          </a:bodyPr>
          <a:lstStyle>
            <a:lvl1pPr>
              <a:defRPr sz="2400">
                <a:solidFill>
                  <a:srgbClr val="FFFFFF"/>
                </a:solidFill>
              </a:defRPr>
            </a:lvl1pPr>
          </a:lstStyle>
          <a:p>
            <a:fld id="{BFC12BC2-0C6D-4CDF-9C08-9BEF4C6F9FE2}" type="slidenum">
              <a:rPr lang="en-US" smtClean="0"/>
              <a:pPr/>
              <a:t>‹#›</a:t>
            </a:fld>
            <a:endParaRPr lang="en-US"/>
          </a:p>
        </p:txBody>
      </p:sp>
      <p:sp>
        <p:nvSpPr>
          <p:cNvPr id="14" name="Footer Placeholder 13"/>
          <p:cNvSpPr>
            <a:spLocks noGrp="1"/>
          </p:cNvSpPr>
          <p:nvPr>
            <p:ph type="ftr" sz="quarter" idx="12"/>
          </p:nvPr>
        </p:nvSpPr>
        <p:spPr/>
        <p:txBody>
          <a:bodyPr/>
          <a:lstStyle/>
          <a:p>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9" name="Content Placeholder 8"/>
          <p:cNvSpPr>
            <a:spLocks noGrp="1"/>
          </p:cNvSpPr>
          <p:nvPr>
            <p:ph sz="quarter" idx="1"/>
          </p:nvPr>
        </p:nvSpPr>
        <p:spPr>
          <a:xfrm>
            <a:off x="609600" y="1589567"/>
            <a:ext cx="38862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844901" y="1589567"/>
            <a:ext cx="38862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8" name="Date Placeholder 7"/>
          <p:cNvSpPr>
            <a:spLocks noGrp="1"/>
          </p:cNvSpPr>
          <p:nvPr>
            <p:ph type="dt" sz="half" idx="15"/>
          </p:nvPr>
        </p:nvSpPr>
        <p:spPr/>
        <p:txBody>
          <a:bodyPr rtlCol="0"/>
          <a:lstStyle/>
          <a:p>
            <a:fld id="{00E2DA8C-9C68-4519-B3BD-587744E676FF}" type="datetimeFigureOut">
              <a:rPr lang="en-US" smtClean="0"/>
              <a:pPr/>
              <a:t>4/1/11</a:t>
            </a:fld>
            <a:endParaRPr lang="en-US"/>
          </a:p>
        </p:txBody>
      </p:sp>
      <p:sp>
        <p:nvSpPr>
          <p:cNvPr id="10" name="Slide Number Placeholder 9"/>
          <p:cNvSpPr>
            <a:spLocks noGrp="1"/>
          </p:cNvSpPr>
          <p:nvPr>
            <p:ph type="sldNum" sz="quarter" idx="16"/>
          </p:nvPr>
        </p:nvSpPr>
        <p:spPr/>
        <p:txBody>
          <a:bodyPr rtlCol="0"/>
          <a:lstStyle/>
          <a:p>
            <a:fld id="{BFC12BC2-0C6D-4CDF-9C08-9BEF4C6F9FE2}" type="slidenum">
              <a:rPr lang="en-US" smtClean="0"/>
              <a:pPr/>
              <a:t>‹#›</a:t>
            </a:fld>
            <a:endParaRPr lang="en-US"/>
          </a:p>
        </p:txBody>
      </p:sp>
      <p:sp>
        <p:nvSpPr>
          <p:cNvPr id="12" name="Footer Placeholder 11"/>
          <p:cNvSpPr>
            <a:spLocks noGrp="1"/>
          </p:cNvSpPr>
          <p:nvPr>
            <p:ph type="ftr" sz="quarter" idx="17"/>
          </p:nvPr>
        </p:nvSpPr>
        <p:spPr/>
        <p:txBody>
          <a:bodyPr rtlCol="0"/>
          <a:lstStyle/>
          <a:p>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3400" y="273050"/>
            <a:ext cx="8153400" cy="869950"/>
          </a:xfrm>
        </p:spPr>
        <p:txBody>
          <a:bodyPr anchor="ctr"/>
          <a:lstStyle>
            <a:lvl1pPr>
              <a:defRPr/>
            </a:lvl1pPr>
          </a:lstStyle>
          <a:p>
            <a:r>
              <a:rPr kumimoji="0" lang="en-US" smtClean="0"/>
              <a:t>Click to edit Master title style</a:t>
            </a:r>
            <a:endParaRPr kumimoji="0" lang="en-US"/>
          </a:p>
        </p:txBody>
      </p:sp>
      <p:sp>
        <p:nvSpPr>
          <p:cNvPr id="11" name="Content Placeholder 10"/>
          <p:cNvSpPr>
            <a:spLocks noGrp="1"/>
          </p:cNvSpPr>
          <p:nvPr>
            <p:ph sz="quarter" idx="2"/>
          </p:nvPr>
        </p:nvSpPr>
        <p:spPr>
          <a:xfrm>
            <a:off x="609600" y="2438400"/>
            <a:ext cx="3886200" cy="35814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800600" y="2438400"/>
            <a:ext cx="3886200" cy="35814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Date Placeholder 9"/>
          <p:cNvSpPr>
            <a:spLocks noGrp="1"/>
          </p:cNvSpPr>
          <p:nvPr>
            <p:ph type="dt" sz="half" idx="15"/>
          </p:nvPr>
        </p:nvSpPr>
        <p:spPr/>
        <p:txBody>
          <a:bodyPr rtlCol="0"/>
          <a:lstStyle/>
          <a:p>
            <a:fld id="{00E2DA8C-9C68-4519-B3BD-587744E676FF}" type="datetimeFigureOut">
              <a:rPr lang="en-US" smtClean="0"/>
              <a:pPr/>
              <a:t>4/1/11</a:t>
            </a:fld>
            <a:endParaRPr lang="en-US"/>
          </a:p>
        </p:txBody>
      </p:sp>
      <p:sp>
        <p:nvSpPr>
          <p:cNvPr id="12" name="Slide Number Placeholder 11"/>
          <p:cNvSpPr>
            <a:spLocks noGrp="1"/>
          </p:cNvSpPr>
          <p:nvPr>
            <p:ph type="sldNum" sz="quarter" idx="16"/>
          </p:nvPr>
        </p:nvSpPr>
        <p:spPr/>
        <p:txBody>
          <a:bodyPr rtlCol="0"/>
          <a:lstStyle/>
          <a:p>
            <a:fld id="{BFC12BC2-0C6D-4CDF-9C08-9BEF4C6F9FE2}" type="slidenum">
              <a:rPr lang="en-US" smtClean="0"/>
              <a:pPr/>
              <a:t>‹#›</a:t>
            </a:fld>
            <a:endParaRPr lang="en-US"/>
          </a:p>
        </p:txBody>
      </p:sp>
      <p:sp>
        <p:nvSpPr>
          <p:cNvPr id="14" name="Footer Placeholder 13"/>
          <p:cNvSpPr>
            <a:spLocks noGrp="1"/>
          </p:cNvSpPr>
          <p:nvPr>
            <p:ph type="ftr" sz="quarter" idx="17"/>
          </p:nvPr>
        </p:nvSpPr>
        <p:spPr/>
        <p:txBody>
          <a:bodyPr rtlCol="0"/>
          <a:lstStyle/>
          <a:p>
            <a:endParaRPr lang="en-US"/>
          </a:p>
        </p:txBody>
      </p:sp>
      <p:sp>
        <p:nvSpPr>
          <p:cNvPr id="16" name="Text Placeholder 15"/>
          <p:cNvSpPr>
            <a:spLocks noGrp="1"/>
          </p:cNvSpPr>
          <p:nvPr>
            <p:ph type="body" sz="quarter" idx="1"/>
          </p:nvPr>
        </p:nvSpPr>
        <p:spPr>
          <a:xfrm>
            <a:off x="609600" y="1752600"/>
            <a:ext cx="3886200" cy="640080"/>
          </a:xfrm>
          <a:solidFill>
            <a:schemeClr val="accent2"/>
          </a:solidFill>
        </p:spPr>
        <p:txBody>
          <a:bodyPr rtlCol="0" anchor="ct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
        <p:nvSpPr>
          <p:cNvPr id="15" name="Text Placeholder 14"/>
          <p:cNvSpPr>
            <a:spLocks noGrp="1"/>
          </p:cNvSpPr>
          <p:nvPr>
            <p:ph type="body" sz="quarter" idx="3"/>
          </p:nvPr>
        </p:nvSpPr>
        <p:spPr>
          <a:xfrm>
            <a:off x="4800600" y="1752600"/>
            <a:ext cx="3886200" cy="640080"/>
          </a:xfrm>
          <a:solidFill>
            <a:schemeClr val="accent4"/>
          </a:solidFill>
        </p:spPr>
        <p:txBody>
          <a:bodyPr rtlCol="0" anchor="ct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00E2DA8C-9C68-4519-B3BD-587744E676FF}" type="datetimeFigureOut">
              <a:rPr lang="en-US" smtClean="0"/>
              <a:pPr/>
              <a:t>4/1/11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lvl1pPr>
              <a:defRPr>
                <a:solidFill>
                  <a:srgbClr val="FFFFFF"/>
                </a:solidFill>
              </a:defRPr>
            </a:lvl1pPr>
          </a:lstStyle>
          <a:p>
            <a:fld id="{BFC12BC2-0C6D-4CDF-9C08-9BEF4C6F9FE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0E2DA8C-9C68-4519-B3BD-587744E676FF}" type="datetimeFigureOut">
              <a:rPr lang="en-US" smtClean="0"/>
              <a:pPr/>
              <a:t>4/1/11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a:xfrm>
            <a:off x="0" y="6248400"/>
            <a:ext cx="533400" cy="381000"/>
          </a:xfrm>
        </p:spPr>
        <p:txBody>
          <a:bodyPr/>
          <a:lstStyle>
            <a:lvl1pPr>
              <a:defRPr>
                <a:solidFill>
                  <a:schemeClr val="tx2"/>
                </a:solidFill>
              </a:defRPr>
            </a:lvl1pPr>
          </a:lstStyle>
          <a:p>
            <a:fld id="{BFC12BC2-0C6D-4CDF-9C08-9BEF4C6F9FE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3050"/>
            <a:ext cx="8077200" cy="869950"/>
          </a:xfrm>
        </p:spPr>
        <p:txBody>
          <a:bodyPr anchor="ctr"/>
          <a:lstStyle>
            <a:lvl1pPr algn="l">
              <a:buNone/>
              <a:defRPr sz="4400" b="0"/>
            </a:lvl1p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00E2DA8C-9C68-4519-B3BD-587744E676FF}" type="datetimeFigureOut">
              <a:rPr lang="en-US" smtClean="0"/>
              <a:pPr/>
              <a:t>4/1/11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lvl1pPr>
              <a:defRPr>
                <a:solidFill>
                  <a:srgbClr val="FFFFFF"/>
                </a:solidFill>
              </a:defRPr>
            </a:lvl1pPr>
          </a:lstStyle>
          <a:p>
            <a:fld id="{BFC12BC2-0C6D-4CDF-9C08-9BEF4C6F9FE2}" type="slidenum">
              <a:rPr lang="en-US" smtClean="0"/>
              <a:pPr/>
              <a:t>‹#›</a:t>
            </a:fld>
            <a:endParaRPr lang="en-US"/>
          </a:p>
        </p:txBody>
      </p:sp>
      <p:sp>
        <p:nvSpPr>
          <p:cNvPr id="3" name="Text Placeholder 2"/>
          <p:cNvSpPr>
            <a:spLocks noGrp="1"/>
          </p:cNvSpPr>
          <p:nvPr>
            <p:ph type="body" idx="2"/>
          </p:nvPr>
        </p:nvSpPr>
        <p:spPr>
          <a:xfrm>
            <a:off x="609600" y="1752600"/>
            <a:ext cx="1600200" cy="4343400"/>
          </a:xfrm>
          <a:ln w="50800" cap="sq" cmpd="dbl" algn="ctr">
            <a:solidFill>
              <a:schemeClr val="accent2"/>
            </a:solidFill>
            <a:prstDash val="solid"/>
            <a:miter lim="800000"/>
          </a:ln>
          <a:effectLst/>
        </p:spPr>
        <p:style>
          <a:lnRef idx="3">
            <a:schemeClr val="lt1"/>
          </a:lnRef>
          <a:fillRef idx="1">
            <a:schemeClr val="accent2"/>
          </a:fillRef>
          <a:effectRef idx="1">
            <a:schemeClr val="accent2"/>
          </a:effectRef>
          <a:fontRef idx="minor">
            <a:schemeClr val="lt1"/>
          </a:fontRef>
        </p:style>
        <p:txBody>
          <a:bodyPr lIns="137160" tIns="182880" rIns="137160" bIns="91440"/>
          <a:lstStyle>
            <a:lvl1pPr marL="0" indent="0">
              <a:spcAft>
                <a:spcPts val="1000"/>
              </a:spcAft>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9" name="Content Placeholder 8"/>
          <p:cNvSpPr>
            <a:spLocks noGrp="1"/>
          </p:cNvSpPr>
          <p:nvPr>
            <p:ph sz="quarter" idx="1"/>
          </p:nvPr>
        </p:nvSpPr>
        <p:spPr>
          <a:xfrm>
            <a:off x="2362200" y="1752600"/>
            <a:ext cx="6400800" cy="44196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Sp="0" type="picTx" preserve="1">
  <p:cSld name="Picture with Caption">
    <p:bg>
      <p:bgRef idx="1003">
        <a:schemeClr val="bg2"/>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600200" y="5486400"/>
            <a:ext cx="7315200" cy="685800"/>
          </a:xfrm>
        </p:spPr>
        <p:txBody>
          <a:bodyPr/>
          <a:lstStyle>
            <a:lvl1pPr marL="0" indent="0">
              <a:buFontTx/>
              <a:buNone/>
              <a:defRPr sz="17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smtClean="0"/>
              <a:t>Click to edit Master text styles</a:t>
            </a:r>
          </a:p>
        </p:txBody>
      </p:sp>
      <p:sp>
        <p:nvSpPr>
          <p:cNvPr id="8" name="Rectangle 7"/>
          <p:cNvSpPr/>
          <p:nvPr/>
        </p:nvSpPr>
        <p:spPr bwMode="white">
          <a:xfrm>
            <a:off x="-9144" y="4572000"/>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9144" y="4663440"/>
            <a:ext cx="1463040"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1545336" y="4654296"/>
            <a:ext cx="7598664"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1600200" y="4648200"/>
            <a:ext cx="7315200" cy="685800"/>
          </a:xfrm>
        </p:spPr>
        <p:txBody>
          <a:bodyPr anchor="ctr"/>
          <a:lstStyle>
            <a:lvl1pPr algn="l">
              <a:buNone/>
              <a:defRPr sz="2800" b="0">
                <a:solidFill>
                  <a:srgbClr val="FFFFFF"/>
                </a:solidFill>
              </a:defRPr>
            </a:lvl1pPr>
          </a:lstStyle>
          <a:p>
            <a:r>
              <a:rPr kumimoji="0" lang="en-US" smtClean="0"/>
              <a:t>Click to edit Master title style</a:t>
            </a:r>
            <a:endParaRPr kumimoji="0" lang="en-US"/>
          </a:p>
        </p:txBody>
      </p:sp>
      <p:sp>
        <p:nvSpPr>
          <p:cNvPr id="11" name="Rectangle 10"/>
          <p:cNvSpPr/>
          <p:nvPr/>
        </p:nvSpPr>
        <p:spPr bwMode="white">
          <a:xfrm>
            <a:off x="1447800" y="0"/>
            <a:ext cx="100584" cy="6867144"/>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Date Placeholder 11"/>
          <p:cNvSpPr>
            <a:spLocks noGrp="1"/>
          </p:cNvSpPr>
          <p:nvPr>
            <p:ph type="dt" sz="half" idx="10"/>
          </p:nvPr>
        </p:nvSpPr>
        <p:spPr>
          <a:xfrm>
            <a:off x="6248400" y="6248400"/>
            <a:ext cx="2667000" cy="365125"/>
          </a:xfrm>
        </p:spPr>
        <p:txBody>
          <a:bodyPr rtlCol="0"/>
          <a:lstStyle/>
          <a:p>
            <a:fld id="{00E2DA8C-9C68-4519-B3BD-587744E676FF}" type="datetimeFigureOut">
              <a:rPr lang="en-US" smtClean="0"/>
              <a:pPr/>
              <a:t>4/1/11</a:t>
            </a:fld>
            <a:endParaRPr lang="en-US"/>
          </a:p>
        </p:txBody>
      </p:sp>
      <p:sp>
        <p:nvSpPr>
          <p:cNvPr id="13" name="Slide Number Placeholder 12"/>
          <p:cNvSpPr>
            <a:spLocks noGrp="1"/>
          </p:cNvSpPr>
          <p:nvPr>
            <p:ph type="sldNum" sz="quarter" idx="11"/>
          </p:nvPr>
        </p:nvSpPr>
        <p:spPr>
          <a:xfrm>
            <a:off x="0" y="4667249"/>
            <a:ext cx="1447800" cy="663578"/>
          </a:xfrm>
        </p:spPr>
        <p:txBody>
          <a:bodyPr rtlCol="0"/>
          <a:lstStyle>
            <a:lvl1pPr>
              <a:defRPr sz="2800"/>
            </a:lvl1pPr>
          </a:lstStyle>
          <a:p>
            <a:fld id="{BFC12BC2-0C6D-4CDF-9C08-9BEF4C6F9FE2}" type="slidenum">
              <a:rPr lang="en-US" smtClean="0"/>
              <a:pPr/>
              <a:t>‹#›</a:t>
            </a:fld>
            <a:endParaRPr lang="en-US"/>
          </a:p>
        </p:txBody>
      </p:sp>
      <p:sp>
        <p:nvSpPr>
          <p:cNvPr id="14" name="Footer Placeholder 13"/>
          <p:cNvSpPr>
            <a:spLocks noGrp="1"/>
          </p:cNvSpPr>
          <p:nvPr>
            <p:ph type="ftr" sz="quarter" idx="12"/>
          </p:nvPr>
        </p:nvSpPr>
        <p:spPr>
          <a:xfrm>
            <a:off x="1600200" y="6248206"/>
            <a:ext cx="4572000" cy="365125"/>
          </a:xfrm>
        </p:spPr>
        <p:txBody>
          <a:bodyPr rtlCol="0"/>
          <a:lstStyle/>
          <a:p>
            <a:endParaRPr lang="en-US"/>
          </a:p>
        </p:txBody>
      </p:sp>
      <p:sp>
        <p:nvSpPr>
          <p:cNvPr id="3" name="Picture Placeholder 2"/>
          <p:cNvSpPr>
            <a:spLocks noGrp="1"/>
          </p:cNvSpPr>
          <p:nvPr>
            <p:ph type="pic" idx="1"/>
          </p:nvPr>
        </p:nvSpPr>
        <p:spPr>
          <a:xfrm>
            <a:off x="1560576" y="0"/>
            <a:ext cx="7583424" cy="4568952"/>
          </a:xfrm>
          <a:solidFill>
            <a:schemeClr val="accent1">
              <a:tint val="40000"/>
            </a:schemeClr>
          </a:solidFill>
          <a:ln>
            <a:noFill/>
          </a:ln>
        </p:spPr>
        <p:txBody>
          <a:bodyPr/>
          <a:lstStyle>
            <a:lvl1pPr marL="0" indent="0">
              <a:buNone/>
              <a:defRPr sz="3200"/>
            </a:lvl1pPr>
          </a:lstStyle>
          <a:p>
            <a:r>
              <a:rPr kumimoji="0" lang="en-US" smtClean="0"/>
              <a:t>Click icon to add picture</a:t>
            </a:r>
            <a:endParaRPr kumimoji="0" lang="en-US" dirty="0"/>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609600" y="228600"/>
            <a:ext cx="8153400" cy="990600"/>
          </a:xfrm>
          <a:prstGeom prst="rect">
            <a:avLst/>
          </a:prstGeom>
        </p:spPr>
        <p:txBody>
          <a:bodyPr vert="horz" anchor="ctr">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612648" y="1600200"/>
            <a:ext cx="8153400" cy="452628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096000" y="6248400"/>
            <a:ext cx="2667000" cy="365125"/>
          </a:xfrm>
          <a:prstGeom prst="rect">
            <a:avLst/>
          </a:prstGeom>
        </p:spPr>
        <p:txBody>
          <a:bodyPr vert="horz" anchor="ctr" anchorCtr="0"/>
          <a:lstStyle>
            <a:lvl1pPr algn="l" eaLnBrk="1" latinLnBrk="0" hangingPunct="1">
              <a:defRPr kumimoji="0" sz="1400">
                <a:solidFill>
                  <a:schemeClr val="tx2"/>
                </a:solidFill>
              </a:defRPr>
            </a:lvl1pPr>
          </a:lstStyle>
          <a:p>
            <a:fld id="{00E2DA8C-9C68-4519-B3BD-587744E676FF}" type="datetimeFigureOut">
              <a:rPr lang="en-US" smtClean="0"/>
              <a:pPr/>
              <a:t>4/1/11</a:t>
            </a:fld>
            <a:endParaRPr lang="en-US"/>
          </a:p>
        </p:txBody>
      </p:sp>
      <p:sp>
        <p:nvSpPr>
          <p:cNvPr id="3" name="Footer Placeholder 2"/>
          <p:cNvSpPr>
            <a:spLocks noGrp="1"/>
          </p:cNvSpPr>
          <p:nvPr>
            <p:ph type="ftr" sz="quarter" idx="3"/>
          </p:nvPr>
        </p:nvSpPr>
        <p:spPr>
          <a:xfrm>
            <a:off x="609600" y="6248206"/>
            <a:ext cx="5421083" cy="365125"/>
          </a:xfrm>
          <a:prstGeom prst="rect">
            <a:avLst/>
          </a:prstGeom>
        </p:spPr>
        <p:txBody>
          <a:bodyPr vert="horz" anchor="ctr"/>
          <a:lstStyle>
            <a:lvl1pPr algn="r" eaLnBrk="1" latinLnBrk="0" hangingPunct="1">
              <a:defRPr kumimoji="0" sz="1400">
                <a:solidFill>
                  <a:schemeClr val="tx2"/>
                </a:solidFill>
              </a:defRPr>
            </a:lvl1pPr>
          </a:lstStyle>
          <a:p>
            <a:endParaRPr lang="en-US"/>
          </a:p>
        </p:txBody>
      </p:sp>
      <p:sp>
        <p:nvSpPr>
          <p:cNvPr id="7" name="Rectangle 6"/>
          <p:cNvSpPr/>
          <p:nvPr/>
        </p:nvSpPr>
        <p:spPr bwMode="white">
          <a:xfrm>
            <a:off x="0" y="1234440"/>
            <a:ext cx="9144000" cy="32004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1280160"/>
            <a:ext cx="533400" cy="228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590550" y="1280160"/>
            <a:ext cx="8553450" cy="228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0" y="1272222"/>
            <a:ext cx="533400" cy="244476"/>
          </a:xfrm>
          <a:prstGeom prst="rect">
            <a:avLst/>
          </a:prstGeom>
        </p:spPr>
        <p:txBody>
          <a:bodyPr vert="horz" anchor="ctr" anchorCtr="0">
            <a:normAutofit/>
          </a:bodyPr>
          <a:lstStyle>
            <a:lvl1pPr algn="ctr" eaLnBrk="1" latinLnBrk="0" hangingPunct="1">
              <a:defRPr kumimoji="0" sz="1400" b="1">
                <a:solidFill>
                  <a:srgbClr val="FFFFFF"/>
                </a:solidFill>
              </a:defRPr>
            </a:lvl1pPr>
          </a:lstStyle>
          <a:p>
            <a:fld id="{BFC12BC2-0C6D-4CDF-9C08-9BEF4C6F9FE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889" r:id="rId1"/>
    <p:sldLayoutId id="2147483890" r:id="rId2"/>
    <p:sldLayoutId id="2147483891" r:id="rId3"/>
    <p:sldLayoutId id="2147483892" r:id="rId4"/>
    <p:sldLayoutId id="2147483893" r:id="rId5"/>
    <p:sldLayoutId id="2147483894" r:id="rId6"/>
    <p:sldLayoutId id="2147483895" r:id="rId7"/>
    <p:sldLayoutId id="2147483896" r:id="rId8"/>
    <p:sldLayoutId id="2147483897" r:id="rId9"/>
    <p:sldLayoutId id="2147483898" r:id="rId10"/>
    <p:sldLayoutId id="2147483899" r:id="rId11"/>
  </p:sldLayoutIdLst>
  <p:txStyles>
    <p:titleStyle>
      <a:lvl1pPr algn="l" rtl="0" eaLnBrk="1" latinLnBrk="0" hangingPunct="1">
        <a:spcBef>
          <a:spcPct val="0"/>
        </a:spcBef>
        <a:buNone/>
        <a:defRPr kumimoji="0" sz="4400" kern="1200">
          <a:solidFill>
            <a:schemeClr val="tx2"/>
          </a:solidFill>
          <a:latin typeface="+mj-lt"/>
          <a:ea typeface="+mj-ea"/>
          <a:cs typeface="+mj-cs"/>
        </a:defRPr>
      </a:lvl1pPr>
    </p:titleStyle>
    <p:body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ctrTitle"/>
          </p:nvPr>
        </p:nvSpPr>
        <p:spPr>
          <a:xfrm>
            <a:off x="457200" y="990600"/>
            <a:ext cx="7772400" cy="1470025"/>
          </a:xfrm>
        </p:spPr>
        <p:txBody>
          <a:bodyPr/>
          <a:lstStyle/>
          <a:p>
            <a:pPr algn="l"/>
            <a:r>
              <a:rPr lang="en-US" dirty="0" smtClean="0"/>
              <a:t>Grade Band</a:t>
            </a:r>
            <a:r>
              <a:rPr lang="en-US" dirty="0" smtClean="0"/>
              <a:t>: HIGH SCHOOL</a:t>
            </a:r>
            <a:endParaRPr lang="en-US" dirty="0"/>
          </a:p>
        </p:txBody>
      </p:sp>
      <p:sp>
        <p:nvSpPr>
          <p:cNvPr id="3" name="Subtitle 2"/>
          <p:cNvSpPr>
            <a:spLocks noGrp="1"/>
          </p:cNvSpPr>
          <p:nvPr>
            <p:ph type="subTitle" idx="1"/>
          </p:nvPr>
        </p:nvSpPr>
        <p:spPr>
          <a:xfrm>
            <a:off x="609600" y="2819400"/>
            <a:ext cx="7086600" cy="1752600"/>
          </a:xfrm>
        </p:spPr>
        <p:txBody>
          <a:bodyPr>
            <a:normAutofit fontScale="92500" lnSpcReduction="10000"/>
          </a:bodyPr>
          <a:lstStyle/>
          <a:p>
            <a:pPr algn="l"/>
            <a:r>
              <a:rPr lang="en-US" dirty="0" smtClean="0"/>
              <a:t>Domain</a:t>
            </a:r>
            <a:r>
              <a:rPr lang="en-US" dirty="0" smtClean="0"/>
              <a:t>: </a:t>
            </a:r>
            <a:r>
              <a:rPr lang="en-US" sz="9200" dirty="0" smtClean="0"/>
              <a:t>CONGRUENCE</a:t>
            </a:r>
            <a:endParaRPr lang="en-US" sz="9200" dirty="0"/>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Why this domain is a priority for professional development</a:t>
            </a:r>
            <a:endParaRPr lang="en-US" dirty="0"/>
          </a:p>
        </p:txBody>
      </p:sp>
      <p:sp>
        <p:nvSpPr>
          <p:cNvPr id="3" name="Content Placeholder 2"/>
          <p:cNvSpPr>
            <a:spLocks noGrp="1"/>
          </p:cNvSpPr>
          <p:nvPr>
            <p:ph sz="quarter" idx="1"/>
          </p:nvPr>
        </p:nvSpPr>
        <p:spPr/>
        <p:txBody>
          <a:bodyPr>
            <a:normAutofit fontScale="92500" lnSpcReduction="10000"/>
          </a:bodyPr>
          <a:lstStyle/>
          <a:p>
            <a:r>
              <a:rPr lang="en-US" dirty="0" smtClean="0"/>
              <a:t>Many teachers and textbooks treat congruence as “same size, same shape”.  This is not sufficient to transition from middle school to high school geometry.  The key to grade specific rigor (informal to </a:t>
            </a:r>
            <a:r>
              <a:rPr lang="en-US" dirty="0" smtClean="0"/>
              <a:t>increased formalism)</a:t>
            </a:r>
            <a:r>
              <a:rPr lang="en-US" dirty="0" smtClean="0"/>
              <a:t> in CCSS is the transformational approach.</a:t>
            </a:r>
          </a:p>
          <a:p>
            <a:r>
              <a:rPr lang="en-US" dirty="0" smtClean="0"/>
              <a:t>Transformations (rigid motions + dilation) as the basis for both congruence (G-CO1-5,6-8) and similarity (GSRT1-3) are not well represented in current materials.  </a:t>
            </a:r>
          </a:p>
          <a:p>
            <a:r>
              <a:rPr lang="en-US" dirty="0" smtClean="0"/>
              <a:t>The transformational approach allows for more coherence than the typical ad hoc approach (e.g. </a:t>
            </a:r>
            <a:r>
              <a:rPr lang="en-US" dirty="0" err="1" smtClean="0"/>
              <a:t>euclidean</a:t>
            </a:r>
            <a:r>
              <a:rPr lang="en-US" dirty="0" smtClean="0"/>
              <a:t> axiomatic two-column proofs)</a:t>
            </a:r>
            <a:endParaRPr lang="en-US" dirty="0" smtClean="0"/>
          </a:p>
          <a:p>
            <a:pPr>
              <a:buNone/>
            </a:pP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Why this domain is a priority for professional development</a:t>
            </a:r>
            <a:endParaRPr lang="en-US" dirty="0"/>
          </a:p>
        </p:txBody>
      </p:sp>
      <p:sp>
        <p:nvSpPr>
          <p:cNvPr id="3" name="Content Placeholder 2"/>
          <p:cNvSpPr>
            <a:spLocks noGrp="1"/>
          </p:cNvSpPr>
          <p:nvPr>
            <p:ph sz="quarter" idx="1"/>
          </p:nvPr>
        </p:nvSpPr>
        <p:spPr/>
        <p:txBody>
          <a:bodyPr>
            <a:normAutofit/>
          </a:bodyPr>
          <a:lstStyle/>
          <a:p>
            <a:pPr>
              <a:buNone/>
            </a:pPr>
            <a:r>
              <a:rPr lang="en-US" dirty="0" smtClean="0"/>
              <a:t>A priority for HS teachers is to see that the transformational approach (a la 8</a:t>
            </a:r>
            <a:r>
              <a:rPr lang="en-US" baseline="30000" dirty="0" smtClean="0"/>
              <a:t>th</a:t>
            </a:r>
            <a:r>
              <a:rPr lang="en-US" dirty="0" smtClean="0"/>
              <a:t> grade) can provide a coherent scaffold for precision of definitions and explanations/proofs of the geometric theorems in HS  (e.g. SAS, alt </a:t>
            </a:r>
            <a:r>
              <a:rPr lang="en-US" dirty="0" err="1" smtClean="0"/>
              <a:t>int</a:t>
            </a:r>
            <a:r>
              <a:rPr lang="en-US" dirty="0" smtClean="0"/>
              <a:t> angles)</a:t>
            </a:r>
          </a:p>
          <a:p>
            <a:pPr>
              <a:buNone/>
            </a:pPr>
            <a:endParaRPr lang="en-US" dirty="0" smtClean="0"/>
          </a:p>
          <a:p>
            <a:pPr>
              <a:buNone/>
            </a:pPr>
            <a:r>
              <a:rPr lang="en-US" dirty="0" smtClean="0"/>
              <a:t> Furthermore, the transformations provide a link with functions (algebra and </a:t>
            </a:r>
            <a:r>
              <a:rPr lang="en-US" dirty="0" err="1" smtClean="0"/>
              <a:t>cooridantization</a:t>
            </a:r>
            <a:r>
              <a:rPr lang="en-US" dirty="0" smtClean="0"/>
              <a:t>)</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68362"/>
          </a:xfrm>
        </p:spPr>
        <p:txBody>
          <a:bodyPr>
            <a:normAutofit fontScale="90000"/>
          </a:bodyPr>
          <a:lstStyle/>
          <a:p>
            <a:r>
              <a:rPr lang="en-US" dirty="0" smtClean="0"/>
              <a:t>Key standards in this domain that pd should focus on</a:t>
            </a:r>
            <a:endParaRPr lang="en-US" dirty="0"/>
          </a:p>
        </p:txBody>
      </p:sp>
      <p:sp>
        <p:nvSpPr>
          <p:cNvPr id="3" name="Content Placeholder 2"/>
          <p:cNvSpPr>
            <a:spLocks noGrp="1"/>
          </p:cNvSpPr>
          <p:nvPr>
            <p:ph sz="quarter" idx="1"/>
          </p:nvPr>
        </p:nvSpPr>
        <p:spPr>
          <a:xfrm>
            <a:off x="457200" y="1676400"/>
            <a:ext cx="8229600" cy="4449763"/>
          </a:xfrm>
        </p:spPr>
        <p:txBody>
          <a:bodyPr>
            <a:normAutofit fontScale="25000" lnSpcReduction="20000"/>
          </a:bodyPr>
          <a:lstStyle/>
          <a:p>
            <a:r>
              <a:rPr lang="en-US" sz="5538" b="1" u="sng" dirty="0" smtClean="0"/>
              <a:t>G-CO Understand </a:t>
            </a:r>
            <a:r>
              <a:rPr lang="en-US" sz="5538" b="1" u="sng" dirty="0" smtClean="0"/>
              <a:t>congruence in terms of rigid motions</a:t>
            </a:r>
          </a:p>
          <a:p>
            <a:r>
              <a:rPr lang="en-US" sz="5538" dirty="0" smtClean="0">
                <a:solidFill>
                  <a:srgbClr val="3366FF"/>
                </a:solidFill>
              </a:rPr>
              <a:t>6. 	Use geometric descriptions of rigid motions to transform figures and to predict the effect of a given rigid motion on a given figure; given two figures, use the definition of congruence in terms of rigid motions to decide if they are congruent.</a:t>
            </a:r>
          </a:p>
          <a:p>
            <a:r>
              <a:rPr lang="en-US" sz="5538" dirty="0" smtClean="0">
                <a:solidFill>
                  <a:srgbClr val="000090"/>
                </a:solidFill>
              </a:rPr>
              <a:t>7. 	Use the definition of congruence in terms of rigid motions to show that two triangles are congruent if and only if corresponding pairs of sides and corresponding pairs of angles are congruent.</a:t>
            </a:r>
          </a:p>
          <a:p>
            <a:r>
              <a:rPr lang="en-US" sz="5538" dirty="0" smtClean="0">
                <a:solidFill>
                  <a:srgbClr val="3366FF"/>
                </a:solidFill>
              </a:rPr>
              <a:t>8. 	Explain how the criteria for triangle congruence (ASA, SAS, and SSS) follow from the definition of congruence in terms of rigid motions.</a:t>
            </a:r>
            <a:endParaRPr lang="en-US" sz="5538" dirty="0" smtClean="0">
              <a:solidFill>
                <a:srgbClr val="3366FF"/>
              </a:solidFill>
            </a:endParaRPr>
          </a:p>
          <a:p>
            <a:r>
              <a:rPr lang="en-US" sz="5538" b="1" u="sng" dirty="0" smtClean="0">
                <a:solidFill>
                  <a:srgbClr val="000000"/>
                </a:solidFill>
              </a:rPr>
              <a:t>G-STR Understand </a:t>
            </a:r>
            <a:r>
              <a:rPr lang="en-US" sz="5538" b="1" u="sng" dirty="0" smtClean="0">
                <a:solidFill>
                  <a:srgbClr val="000000"/>
                </a:solidFill>
              </a:rPr>
              <a:t>similarity in terms of similarity transformations</a:t>
            </a:r>
          </a:p>
          <a:p>
            <a:r>
              <a:rPr lang="en-US" sz="5538" dirty="0" smtClean="0">
                <a:solidFill>
                  <a:srgbClr val="3366FF"/>
                </a:solidFill>
              </a:rPr>
              <a:t>1. 	Verify experimentally the properties of dilations given by a center and a scale factor:</a:t>
            </a:r>
          </a:p>
          <a:p>
            <a:r>
              <a:rPr lang="en-US" sz="5538" dirty="0" smtClean="0">
                <a:solidFill>
                  <a:srgbClr val="3366FF"/>
                </a:solidFill>
              </a:rPr>
              <a:t>a. 	A dilation takes a line not passing through the center of the dilation to a parallel line, and leaves a line passing through the center unchanged.</a:t>
            </a:r>
          </a:p>
          <a:p>
            <a:r>
              <a:rPr lang="en-US" sz="5538" dirty="0" err="1" smtClean="0">
                <a:solidFill>
                  <a:srgbClr val="3366FF"/>
                </a:solidFill>
              </a:rPr>
              <a:t>b</a:t>
            </a:r>
            <a:r>
              <a:rPr lang="en-US" sz="5538" dirty="0" smtClean="0">
                <a:solidFill>
                  <a:srgbClr val="3366FF"/>
                </a:solidFill>
              </a:rPr>
              <a:t>. 	The dilation of a line segment is longer or shorter in the ratio given by the scale factor.</a:t>
            </a:r>
          </a:p>
          <a:p>
            <a:r>
              <a:rPr lang="en-US" sz="5538" dirty="0" smtClean="0">
                <a:solidFill>
                  <a:srgbClr val="000090"/>
                </a:solidFill>
              </a:rPr>
              <a:t>2. 	Given two figures, use the definition of similarity in terms of similarity transformations to decide if they are similar; explain using similarity transformations the meaning of similarity for triangles as the equality of all corresponding pairs of angles and the proportionality of all corresponding pairs of sides</a:t>
            </a:r>
            <a:r>
              <a:rPr lang="en-US" sz="5538" dirty="0" smtClean="0">
                <a:solidFill>
                  <a:srgbClr val="000000"/>
                </a:solidFill>
              </a:rPr>
              <a:t>.</a:t>
            </a:r>
          </a:p>
          <a:p>
            <a:r>
              <a:rPr lang="en-US" sz="5538" dirty="0" smtClean="0">
                <a:solidFill>
                  <a:srgbClr val="3366FF"/>
                </a:solidFill>
              </a:rPr>
              <a:t>3. 	Use the properties of similarity transformations to establish the AA criterion for two triangles to be similar.</a:t>
            </a:r>
          </a:p>
          <a:p>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Existing resources that support these domains and standards</a:t>
            </a:r>
            <a:endParaRPr lang="en-US" dirty="0"/>
          </a:p>
        </p:txBody>
      </p:sp>
      <p:sp>
        <p:nvSpPr>
          <p:cNvPr id="3" name="Content Placeholder 2"/>
          <p:cNvSpPr>
            <a:spLocks noGrp="1"/>
          </p:cNvSpPr>
          <p:nvPr>
            <p:ph sz="quarter" idx="1"/>
          </p:nvPr>
        </p:nvSpPr>
        <p:spPr/>
        <p:txBody>
          <a:bodyPr/>
          <a:lstStyle/>
          <a:p>
            <a:endParaRPr lang="en-US"/>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Domains and standards that are in need of new resources</a:t>
            </a:r>
            <a:endParaRPr lang="en-US" dirty="0"/>
          </a:p>
        </p:txBody>
      </p:sp>
      <p:sp>
        <p:nvSpPr>
          <p:cNvPr id="3" name="Content Placeholder 2"/>
          <p:cNvSpPr>
            <a:spLocks noGrp="1"/>
          </p:cNvSpPr>
          <p:nvPr>
            <p:ph sz="quarter" idx="1"/>
          </p:nvPr>
        </p:nvSpPr>
        <p:spPr/>
        <p:txBody>
          <a:bodyPr/>
          <a:lstStyle/>
          <a:p>
            <a:endParaRPr lang="en-US"/>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 Id="rId2" Type="http://schemas.openxmlformats.org/officeDocument/2006/relationships/image" Target="../media/image2.jpeg"/></Relationships>
</file>

<file path=ppt/theme/theme1.xml><?xml version="1.0" encoding="utf-8"?>
<a:theme xmlns:a="http://schemas.openxmlformats.org/drawingml/2006/main" name="Median">
  <a:themeElements>
    <a:clrScheme name="Median">
      <a:dk1>
        <a:sysClr val="windowText" lastClr="000000"/>
      </a:dk1>
      <a:lt1>
        <a:sysClr val="window" lastClr="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fontScheme name="Median">
      <a:maj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Median">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Median</Template>
  <TotalTime>64</TotalTime>
  <Words>502</Words>
  <Application>Microsoft Macintosh PowerPoint</Application>
  <PresentationFormat>On-screen Show (4:3)</PresentationFormat>
  <Paragraphs>23</Paragraphs>
  <Slides>6</Slides>
  <Notes>0</Notes>
  <HiddenSlides>0</HiddenSlides>
  <MMClips>0</MMClips>
  <ScaleCrop>false</ScaleCrop>
  <HeadingPairs>
    <vt:vector size="4" baseType="variant">
      <vt:variant>
        <vt:lpstr>Design Template</vt:lpstr>
      </vt:variant>
      <vt:variant>
        <vt:i4>1</vt:i4>
      </vt:variant>
      <vt:variant>
        <vt:lpstr>Slide Titles</vt:lpstr>
      </vt:variant>
      <vt:variant>
        <vt:i4>6</vt:i4>
      </vt:variant>
    </vt:vector>
  </HeadingPairs>
  <TitlesOfParts>
    <vt:vector size="7" baseType="lpstr">
      <vt:lpstr>Median</vt:lpstr>
      <vt:lpstr>Grade Band: HIGH SCHOOL</vt:lpstr>
      <vt:lpstr>Why this domain is a priority for professional development</vt:lpstr>
      <vt:lpstr>Why this domain is a priority for professional development</vt:lpstr>
      <vt:lpstr>Key standards in this domain that pd should focus on</vt:lpstr>
      <vt:lpstr>Existing resources that support these domains and standards</vt:lpstr>
      <vt:lpstr>Domains and standards that are in need of new resources</vt:lpstr>
    </vt:vector>
  </TitlesOfParts>
  <Company>University of Arizona Math Department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Grade Band:</dc:title>
  <dc:creator>aneihaus</dc:creator>
  <cp:lastModifiedBy>Patrick Callahan</cp:lastModifiedBy>
  <cp:revision>3</cp:revision>
  <dcterms:created xsi:type="dcterms:W3CDTF">2011-04-01T20:39:37Z</dcterms:created>
  <dcterms:modified xsi:type="dcterms:W3CDTF">2011-04-01T21:33:10Z</dcterms:modified>
</cp:coreProperties>
</file>